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FF9999"/>
    <a:srgbClr val="FFFFFF"/>
    <a:srgbClr val="CCECFF"/>
    <a:srgbClr val="CCFFCC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732C70-3D17-4CD1-9BBA-0122DAC32E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644B8FD-9CFF-43A5-BD13-FF0F6C1C9D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6C33AC4-5EF7-47F3-A36A-57EE7E901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DF2A-C83E-44BD-92CA-7E5FFFAFB9E5}" type="datetimeFigureOut">
              <a:rPr kumimoji="1" lang="ja-JP" altLang="en-US" smtClean="0"/>
              <a:t>2020/6/16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34F9DB6-19AD-43C1-9B83-104E188DF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8BC37D-1651-427D-B1A4-2F1E85195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3776-5491-4156-851B-058B9E8974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1562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566E-3DC3-4B84-9B58-8E9B6BD98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A61E66C-E8D4-40DF-8A56-8715492A6E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E8A5D6-871F-44A5-85C7-90208278E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DF2A-C83E-44BD-92CA-7E5FFFAFB9E5}" type="datetimeFigureOut">
              <a:rPr kumimoji="1" lang="ja-JP" altLang="en-US" smtClean="0"/>
              <a:t>2020/6/16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98698C-2DE7-42D3-8D6C-08280DB7D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119C318-495E-40DA-A6C4-C1E2BC7F3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3776-5491-4156-851B-058B9E8974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3316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0789E06-42FE-4304-ABAE-262F7E9FA3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E0EB5DD-3E86-4652-80D7-CC791DBBF9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E8E4AB-A897-45BD-B68B-3535BFF1E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DF2A-C83E-44BD-92CA-7E5FFFAFB9E5}" type="datetimeFigureOut">
              <a:rPr kumimoji="1" lang="ja-JP" altLang="en-US" smtClean="0"/>
              <a:t>2020/6/16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B53EFF-DA36-461F-9D97-6628248BD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03C7BB2-949F-4EA5-B951-5FABF1934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3776-5491-4156-851B-058B9E8974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9082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305616-D17D-4851-8B98-4C2375ED1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BFABC73-E1C8-413D-B96C-D2415A128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B026DDC-95C3-4E9F-B500-72AB3645A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DF2A-C83E-44BD-92CA-7E5FFFAFB9E5}" type="datetimeFigureOut">
              <a:rPr kumimoji="1" lang="ja-JP" altLang="en-US" smtClean="0"/>
              <a:t>2020/6/16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0CDCDCA-DB98-4C4C-BEAF-57EFAC361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2902B0-A1CF-4ED1-A6F0-60B34EB4A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3776-5491-4156-851B-058B9E8974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7789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49B5B7-25E1-43C0-A246-326925157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7F0AFE2-4F74-4EBF-BA54-7F2504C6A8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57571C-1EDE-4AA4-8256-7ED72260D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DF2A-C83E-44BD-92CA-7E5FFFAFB9E5}" type="datetimeFigureOut">
              <a:rPr kumimoji="1" lang="ja-JP" altLang="en-US" smtClean="0"/>
              <a:t>2020/6/16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FCDE74-1BE5-4100-B5CB-5257BFAFD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6A3A5A-7FC7-4495-8BB2-226652F21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3776-5491-4156-851B-058B9E8974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7819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D13A99-2A76-439F-B6CE-0CA0C6ABF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2ABDC94-2700-419B-9127-9606AA4157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EDE2CC4-0298-4DA5-B3FE-4F2EE8A55F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CAA2481-7975-4EA4-AB68-FA834C3D3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DF2A-C83E-44BD-92CA-7E5FFFAFB9E5}" type="datetimeFigureOut">
              <a:rPr kumimoji="1" lang="ja-JP" altLang="en-US" smtClean="0"/>
              <a:t>2020/6/16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1B2FEC2-EBE5-48A7-A17A-9C6004E3D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5DBF415-0A5D-4C01-B375-116DCE49E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3776-5491-4156-851B-058B9E8974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8497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15EA30-EBA1-486F-9F85-D53CD36A1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1E8E0E3-1ECB-49E9-A1A2-FA5451DCB5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66EC2A9-C855-49A0-B6D4-1EB44816D6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E3BDD1D-CF47-412C-84B0-243D27970A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D1556EF-3704-4585-AC22-259044904B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2DDED60-4330-4294-99C4-063EF0B7F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DF2A-C83E-44BD-92CA-7E5FFFAFB9E5}" type="datetimeFigureOut">
              <a:rPr kumimoji="1" lang="ja-JP" altLang="en-US" smtClean="0"/>
              <a:t>2020/6/16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33F1A81-083E-4BEC-9806-06700B7FB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B3F6FE7-5B44-4F7D-99A8-83A91250A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3776-5491-4156-851B-058B9E8974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8985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7190A4-16BB-4573-83F5-0029E2DD1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F85DFC0-32F0-409F-A86C-D01A0C69C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DF2A-C83E-44BD-92CA-7E5FFFAFB9E5}" type="datetimeFigureOut">
              <a:rPr kumimoji="1" lang="ja-JP" altLang="en-US" smtClean="0"/>
              <a:t>2020/6/16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6A4E540-725D-402D-8D74-31CB7DEF8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7787AE3-E95E-4066-8454-18489C8B2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3776-5491-4156-851B-058B9E8974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982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E720A9F-C9E7-41FD-97C0-4699E1B2E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DF2A-C83E-44BD-92CA-7E5FFFAFB9E5}" type="datetimeFigureOut">
              <a:rPr kumimoji="1" lang="ja-JP" altLang="en-US" smtClean="0"/>
              <a:t>2020/6/16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8762C20-7653-496F-B567-DF06F9F6D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EF16C7E-1A99-4E60-8282-1100269B6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3776-5491-4156-851B-058B9E8974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4134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61331F-259C-4FD7-AD90-C645DF5A4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B1B6E0-EAC9-44F1-9E14-4B3C8E4807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612C7A3-5593-4F32-878E-0547334E52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423D16-C6E9-4571-94D4-3DC56117D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DF2A-C83E-44BD-92CA-7E5FFFAFB9E5}" type="datetimeFigureOut">
              <a:rPr kumimoji="1" lang="ja-JP" altLang="en-US" smtClean="0"/>
              <a:t>2020/6/16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62DE42A-CCD0-4C3F-AA8C-50EDAC974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8B3CC3-1A25-4C98-91AE-1BA75DAC4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3776-5491-4156-851B-058B9E8974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0525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8EB1CA-4689-491D-B018-75C68F634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FFA344F-5BDA-480D-9931-35BAAF0C07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FE810FE-8164-4231-B40C-251CD624E4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9A1AE71-FC34-4A4A-AC6C-C38F4EFCB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DF2A-C83E-44BD-92CA-7E5FFFAFB9E5}" type="datetimeFigureOut">
              <a:rPr kumimoji="1" lang="ja-JP" altLang="en-US" smtClean="0"/>
              <a:t>2020/6/16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3CBB8DD-7DA2-4B9F-9CF6-9601DED95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C706469-3231-4A02-994B-1A43DD5CA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3776-5491-4156-851B-058B9E8974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772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8F8F8B1-5D1E-4894-B98E-DFC25091B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48D2A0E-C9E4-4C1D-8FBE-676F96165A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96D1D9-69CC-499F-A768-9910D307FA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4DF2A-C83E-44BD-92CA-7E5FFFAFB9E5}" type="datetimeFigureOut">
              <a:rPr kumimoji="1" lang="ja-JP" altLang="en-US" smtClean="0"/>
              <a:t>2020/6/16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124CA2-D1B5-4834-9CC7-7832FC9899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0820BCF-D7B1-4BE8-9D1A-F2A376C276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73776-5491-4156-851B-058B9E8974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8197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424103-5968-46A2-AB71-55821592E6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FBCA567-2A09-401F-BFDA-871E1531A7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図 4" descr="ノートパソコン, 女性, コンピュータ, フロント が含まれている画像&#10;&#10;自動的に生成された説明">
            <a:extLst>
              <a:ext uri="{FF2B5EF4-FFF2-40B4-BE49-F238E27FC236}">
                <a16:creationId xmlns:a16="http://schemas.microsoft.com/office/drawing/2014/main" id="{3F86BB77-77DD-4865-BC0F-3F0F2253E3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828" y="1122363"/>
            <a:ext cx="7945025" cy="4940812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C1AF7B2-48A4-4D33-A81B-301663CFBC0C}"/>
              </a:ext>
            </a:extLst>
          </p:cNvPr>
          <p:cNvSpPr txBox="1"/>
          <p:nvPr/>
        </p:nvSpPr>
        <p:spPr>
          <a:xfrm>
            <a:off x="1524000" y="1293111"/>
            <a:ext cx="4572000" cy="892552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6699"/>
                </a:solidFill>
                <a:latin typeface="+mj-lt"/>
              </a:rPr>
              <a:t>医療法人・クリニック・福祉法人様向け　健康経営セミナー開催</a:t>
            </a:r>
            <a:endParaRPr kumimoji="1" lang="en-US" altLang="ja-JP" b="1" dirty="0">
              <a:solidFill>
                <a:srgbClr val="FF6699"/>
              </a:solidFill>
              <a:latin typeface="+mj-lt"/>
            </a:endParaRPr>
          </a:p>
          <a:p>
            <a:r>
              <a:rPr lang="en-US" altLang="ja-JP" sz="1600" dirty="0">
                <a:latin typeface="+mj-lt"/>
              </a:rPr>
              <a:t>6/25(</a:t>
            </a:r>
            <a:r>
              <a:rPr lang="ja-JP" altLang="en-US" sz="1600" dirty="0">
                <a:latin typeface="+mj-lt"/>
              </a:rPr>
              <a:t>木</a:t>
            </a:r>
            <a:r>
              <a:rPr lang="en-US" altLang="ja-JP" sz="1600" dirty="0">
                <a:latin typeface="+mj-lt"/>
              </a:rPr>
              <a:t>)14</a:t>
            </a:r>
            <a:r>
              <a:rPr lang="ja-JP" altLang="en-US" sz="1600" dirty="0">
                <a:latin typeface="+mj-lt"/>
              </a:rPr>
              <a:t>：</a:t>
            </a:r>
            <a:r>
              <a:rPr lang="en-US" altLang="ja-JP" sz="1600" dirty="0">
                <a:latin typeface="+mj-lt"/>
              </a:rPr>
              <a:t>00</a:t>
            </a:r>
            <a:r>
              <a:rPr lang="ja-JP" altLang="en-US" sz="1600" dirty="0">
                <a:latin typeface="+mj-lt"/>
              </a:rPr>
              <a:t>～</a:t>
            </a:r>
            <a:r>
              <a:rPr lang="en-US" altLang="ja-JP" sz="1600" dirty="0">
                <a:latin typeface="+mj-lt"/>
              </a:rPr>
              <a:t>15</a:t>
            </a:r>
            <a:r>
              <a:rPr lang="ja-JP" altLang="en-US" sz="1600" dirty="0">
                <a:latin typeface="+mj-lt"/>
              </a:rPr>
              <a:t>：</a:t>
            </a:r>
            <a:r>
              <a:rPr lang="en-US" altLang="ja-JP" sz="1600" dirty="0">
                <a:latin typeface="+mj-lt"/>
              </a:rPr>
              <a:t>00</a:t>
            </a:r>
            <a:r>
              <a:rPr lang="ja-JP" altLang="en-US" sz="1600" dirty="0">
                <a:latin typeface="+mj-lt"/>
              </a:rPr>
              <a:t>　　参加費無料</a:t>
            </a:r>
            <a:endParaRPr kumimoji="1" lang="ja-JP" alt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28389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25</Words>
  <Application>Microsoft Office PowerPoint</Application>
  <PresentationFormat>ワイド画面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高榎 千晴</dc:creator>
  <cp:lastModifiedBy>高榎 千晴</cp:lastModifiedBy>
  <cp:revision>2</cp:revision>
  <dcterms:created xsi:type="dcterms:W3CDTF">2020-06-16T04:57:00Z</dcterms:created>
  <dcterms:modified xsi:type="dcterms:W3CDTF">2020-06-16T06:36:43Z</dcterms:modified>
</cp:coreProperties>
</file>